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3887788" cy="6911975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9" autoAdjust="0"/>
    <p:restoredTop sz="94660"/>
  </p:normalViewPr>
  <p:slideViewPr>
    <p:cSldViewPr snapToGrid="0">
      <p:cViewPr varScale="1">
        <p:scale>
          <a:sx n="82" d="100"/>
          <a:sy n="82" d="100"/>
        </p:scale>
        <p:origin x="29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485974" y="1131197"/>
            <a:ext cx="2915841" cy="2406391"/>
          </a:xfrm>
        </p:spPr>
        <p:txBody>
          <a:bodyPr anchor="b"/>
          <a:lstStyle>
            <a:lvl1pPr algn="ctr">
              <a:defRPr sz="1915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85974" y="3630388"/>
            <a:ext cx="2915841" cy="1668793"/>
          </a:xfrm>
        </p:spPr>
        <p:txBody>
          <a:bodyPr/>
          <a:lstStyle>
            <a:lvl1pPr marL="0" indent="0" algn="ctr">
              <a:buNone/>
              <a:defRPr sz="765"/>
            </a:lvl1pPr>
            <a:lvl2pPr marL="146050" indent="0" algn="ctr">
              <a:buNone/>
              <a:defRPr sz="640"/>
            </a:lvl2pPr>
            <a:lvl3pPr marL="291465" indent="0" algn="ctr">
              <a:buNone/>
              <a:defRPr sz="575"/>
            </a:lvl3pPr>
            <a:lvl4pPr marL="437515" indent="0" algn="ctr">
              <a:buNone/>
              <a:defRPr sz="510"/>
            </a:lvl4pPr>
            <a:lvl5pPr marL="582930" indent="0" algn="ctr">
              <a:buNone/>
              <a:defRPr sz="510"/>
            </a:lvl5pPr>
            <a:lvl6pPr marL="728980" indent="0" algn="ctr">
              <a:buNone/>
              <a:defRPr sz="510"/>
            </a:lvl6pPr>
            <a:lvl7pPr marL="875030" indent="0" algn="ctr">
              <a:buNone/>
              <a:defRPr sz="510"/>
            </a:lvl7pPr>
            <a:lvl8pPr marL="1020445" indent="0" algn="ctr">
              <a:buNone/>
              <a:defRPr sz="510"/>
            </a:lvl8pPr>
            <a:lvl9pPr marL="1166495" indent="0" algn="ctr">
              <a:buNone/>
              <a:defRPr sz="51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D257-E415-4050-A9F9-DDEB6D3FB72C}" type="datetimeFigureOut">
              <a:rPr lang="pt-BR" smtClean="0"/>
              <a:t>19/04/2023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19EDC-E129-4DBA-B5B9-17597BB2C1A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D257-E415-4050-A9F9-DDEB6D3FB72C}" type="datetimeFigureOut">
              <a:rPr lang="pt-BR" smtClean="0"/>
              <a:t>19/04/2023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19EDC-E129-4DBA-B5B9-17597BB2C1A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2782198" y="367999"/>
            <a:ext cx="838304" cy="5857579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267285" y="367999"/>
            <a:ext cx="2466316" cy="5857579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D257-E415-4050-A9F9-DDEB6D3FB72C}" type="datetimeFigureOut">
              <a:rPr lang="pt-BR" smtClean="0"/>
              <a:t>19/04/2023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19EDC-E129-4DBA-B5B9-17597BB2C1A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D257-E415-4050-A9F9-DDEB6D3FB72C}" type="datetimeFigureOut">
              <a:rPr lang="pt-BR" smtClean="0"/>
              <a:t>19/04/2023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19EDC-E129-4DBA-B5B9-17597BB2C1A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265261" y="1723195"/>
            <a:ext cx="3353217" cy="2875189"/>
          </a:xfrm>
        </p:spPr>
        <p:txBody>
          <a:bodyPr anchor="b"/>
          <a:lstStyle>
            <a:lvl1pPr>
              <a:defRPr sz="1915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265261" y="4625584"/>
            <a:ext cx="3353217" cy="1511994"/>
          </a:xfrm>
        </p:spPr>
        <p:txBody>
          <a:bodyPr/>
          <a:lstStyle>
            <a:lvl1pPr marL="0" indent="0">
              <a:buNone/>
              <a:defRPr sz="765">
                <a:solidFill>
                  <a:schemeClr val="tx1">
                    <a:tint val="75000"/>
                  </a:schemeClr>
                </a:solidFill>
              </a:defRPr>
            </a:lvl1pPr>
            <a:lvl2pPr marL="14605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2pPr>
            <a:lvl3pPr marL="291465" indent="0">
              <a:buNone/>
              <a:defRPr sz="575">
                <a:solidFill>
                  <a:schemeClr val="tx1">
                    <a:tint val="75000"/>
                  </a:schemeClr>
                </a:solidFill>
              </a:defRPr>
            </a:lvl3pPr>
            <a:lvl4pPr marL="437515" indent="0">
              <a:buNone/>
              <a:defRPr sz="510">
                <a:solidFill>
                  <a:schemeClr val="tx1">
                    <a:tint val="75000"/>
                  </a:schemeClr>
                </a:solidFill>
              </a:defRPr>
            </a:lvl4pPr>
            <a:lvl5pPr marL="582930" indent="0">
              <a:buNone/>
              <a:defRPr sz="510">
                <a:solidFill>
                  <a:schemeClr val="tx1">
                    <a:tint val="75000"/>
                  </a:schemeClr>
                </a:solidFill>
              </a:defRPr>
            </a:lvl5pPr>
            <a:lvl6pPr marL="728980" indent="0">
              <a:buNone/>
              <a:defRPr sz="510">
                <a:solidFill>
                  <a:schemeClr val="tx1">
                    <a:tint val="75000"/>
                  </a:schemeClr>
                </a:solidFill>
              </a:defRPr>
            </a:lvl6pPr>
            <a:lvl7pPr marL="875030" indent="0">
              <a:buNone/>
              <a:defRPr sz="510">
                <a:solidFill>
                  <a:schemeClr val="tx1">
                    <a:tint val="75000"/>
                  </a:schemeClr>
                </a:solidFill>
              </a:defRPr>
            </a:lvl7pPr>
            <a:lvl8pPr marL="1020445" indent="0">
              <a:buNone/>
              <a:defRPr sz="510">
                <a:solidFill>
                  <a:schemeClr val="tx1">
                    <a:tint val="75000"/>
                  </a:schemeClr>
                </a:solidFill>
              </a:defRPr>
            </a:lvl8pPr>
            <a:lvl9pPr marL="1166495" indent="0">
              <a:buNone/>
              <a:defRPr sz="51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D257-E415-4050-A9F9-DDEB6D3FB72C}" type="datetimeFigureOut">
              <a:rPr lang="pt-BR" smtClean="0"/>
              <a:t>19/04/2023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19EDC-E129-4DBA-B5B9-17597BB2C1A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 hasCustomPrompt="1"/>
          </p:nvPr>
        </p:nvSpPr>
        <p:spPr>
          <a:xfrm>
            <a:off x="267285" y="1839993"/>
            <a:ext cx="1652310" cy="438558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1968193" y="1839993"/>
            <a:ext cx="1652310" cy="438558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D257-E415-4050-A9F9-DDEB6D3FB72C}" type="datetimeFigureOut">
              <a:rPr lang="pt-BR" smtClean="0"/>
              <a:t>19/04/2023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19EDC-E129-4DBA-B5B9-17597BB2C1A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267792" y="367999"/>
            <a:ext cx="3353217" cy="1335996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267792" y="1694395"/>
            <a:ext cx="1644716" cy="830396"/>
          </a:xfrm>
        </p:spPr>
        <p:txBody>
          <a:bodyPr anchor="b"/>
          <a:lstStyle>
            <a:lvl1pPr marL="0" indent="0">
              <a:buNone/>
              <a:defRPr sz="765" b="1"/>
            </a:lvl1pPr>
            <a:lvl2pPr marL="146050" indent="0">
              <a:buNone/>
              <a:defRPr sz="640" b="1"/>
            </a:lvl2pPr>
            <a:lvl3pPr marL="291465" indent="0">
              <a:buNone/>
              <a:defRPr sz="575" b="1"/>
            </a:lvl3pPr>
            <a:lvl4pPr marL="437515" indent="0">
              <a:buNone/>
              <a:defRPr sz="510" b="1"/>
            </a:lvl4pPr>
            <a:lvl5pPr marL="582930" indent="0">
              <a:buNone/>
              <a:defRPr sz="510" b="1"/>
            </a:lvl5pPr>
            <a:lvl6pPr marL="728980" indent="0">
              <a:buNone/>
              <a:defRPr sz="510" b="1"/>
            </a:lvl6pPr>
            <a:lvl7pPr marL="875030" indent="0">
              <a:buNone/>
              <a:defRPr sz="510" b="1"/>
            </a:lvl7pPr>
            <a:lvl8pPr marL="1020445" indent="0">
              <a:buNone/>
              <a:defRPr sz="510" b="1"/>
            </a:lvl8pPr>
            <a:lvl9pPr marL="1166495" indent="0">
              <a:buNone/>
              <a:defRPr sz="51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267792" y="2524791"/>
            <a:ext cx="1644716" cy="3713587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1968193" y="1694395"/>
            <a:ext cx="1652816" cy="830396"/>
          </a:xfrm>
        </p:spPr>
        <p:txBody>
          <a:bodyPr anchor="b"/>
          <a:lstStyle>
            <a:lvl1pPr marL="0" indent="0">
              <a:buNone/>
              <a:defRPr sz="765" b="1"/>
            </a:lvl1pPr>
            <a:lvl2pPr marL="146050" indent="0">
              <a:buNone/>
              <a:defRPr sz="640" b="1"/>
            </a:lvl2pPr>
            <a:lvl3pPr marL="291465" indent="0">
              <a:buNone/>
              <a:defRPr sz="575" b="1"/>
            </a:lvl3pPr>
            <a:lvl4pPr marL="437515" indent="0">
              <a:buNone/>
              <a:defRPr sz="510" b="1"/>
            </a:lvl4pPr>
            <a:lvl5pPr marL="582930" indent="0">
              <a:buNone/>
              <a:defRPr sz="510" b="1"/>
            </a:lvl5pPr>
            <a:lvl6pPr marL="728980" indent="0">
              <a:buNone/>
              <a:defRPr sz="510" b="1"/>
            </a:lvl6pPr>
            <a:lvl7pPr marL="875030" indent="0">
              <a:buNone/>
              <a:defRPr sz="510" b="1"/>
            </a:lvl7pPr>
            <a:lvl8pPr marL="1020445" indent="0">
              <a:buNone/>
              <a:defRPr sz="510" b="1"/>
            </a:lvl8pPr>
            <a:lvl9pPr marL="1166495" indent="0">
              <a:buNone/>
              <a:defRPr sz="51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 hasCustomPrompt="1"/>
          </p:nvPr>
        </p:nvSpPr>
        <p:spPr>
          <a:xfrm>
            <a:off x="1968193" y="2524791"/>
            <a:ext cx="1652816" cy="3713587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D257-E415-4050-A9F9-DDEB6D3FB72C}" type="datetimeFigureOut">
              <a:rPr lang="pt-BR" smtClean="0"/>
              <a:t>19/04/2023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19EDC-E129-4DBA-B5B9-17597BB2C1A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D257-E415-4050-A9F9-DDEB6D3FB72C}" type="datetimeFigureOut">
              <a:rPr lang="pt-BR" smtClean="0"/>
              <a:t>19/04/2023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19EDC-E129-4DBA-B5B9-17597BB2C1A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D257-E415-4050-A9F9-DDEB6D3FB72C}" type="datetimeFigureOut">
              <a:rPr lang="pt-BR" smtClean="0"/>
              <a:t>19/04/2023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19EDC-E129-4DBA-B5B9-17597BB2C1A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267792" y="460798"/>
            <a:ext cx="1253913" cy="1612794"/>
          </a:xfrm>
        </p:spPr>
        <p:txBody>
          <a:bodyPr anchor="b"/>
          <a:lstStyle>
            <a:lvl1pPr>
              <a:defRPr sz="102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>
          <a:xfrm>
            <a:off x="1652816" y="995197"/>
            <a:ext cx="1968193" cy="4911982"/>
          </a:xfrm>
        </p:spPr>
        <p:txBody>
          <a:bodyPr/>
          <a:lstStyle>
            <a:lvl1pPr>
              <a:defRPr sz="1020"/>
            </a:lvl1pPr>
            <a:lvl2pPr>
              <a:defRPr sz="895"/>
            </a:lvl2pPr>
            <a:lvl3pPr>
              <a:defRPr sz="765"/>
            </a:lvl3pPr>
            <a:lvl4pPr>
              <a:defRPr sz="640"/>
            </a:lvl4pPr>
            <a:lvl5pPr>
              <a:defRPr sz="640"/>
            </a:lvl5pPr>
            <a:lvl6pPr>
              <a:defRPr sz="640"/>
            </a:lvl6pPr>
            <a:lvl7pPr>
              <a:defRPr sz="640"/>
            </a:lvl7pPr>
            <a:lvl8pPr>
              <a:defRPr sz="640"/>
            </a:lvl8pPr>
            <a:lvl9pPr>
              <a:defRPr sz="64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 hasCustomPrompt="1"/>
          </p:nvPr>
        </p:nvSpPr>
        <p:spPr>
          <a:xfrm>
            <a:off x="267792" y="2073592"/>
            <a:ext cx="1253913" cy="3841587"/>
          </a:xfrm>
        </p:spPr>
        <p:txBody>
          <a:bodyPr/>
          <a:lstStyle>
            <a:lvl1pPr marL="0" indent="0">
              <a:buNone/>
              <a:defRPr sz="510"/>
            </a:lvl1pPr>
            <a:lvl2pPr marL="146050" indent="0">
              <a:buNone/>
              <a:defRPr sz="445"/>
            </a:lvl2pPr>
            <a:lvl3pPr marL="291465" indent="0">
              <a:buNone/>
              <a:defRPr sz="385"/>
            </a:lvl3pPr>
            <a:lvl4pPr marL="437515" indent="0">
              <a:buNone/>
              <a:defRPr sz="320"/>
            </a:lvl4pPr>
            <a:lvl5pPr marL="582930" indent="0">
              <a:buNone/>
              <a:defRPr sz="320"/>
            </a:lvl5pPr>
            <a:lvl6pPr marL="728980" indent="0">
              <a:buNone/>
              <a:defRPr sz="320"/>
            </a:lvl6pPr>
            <a:lvl7pPr marL="875030" indent="0">
              <a:buNone/>
              <a:defRPr sz="320"/>
            </a:lvl7pPr>
            <a:lvl8pPr marL="1020445" indent="0">
              <a:buNone/>
              <a:defRPr sz="320"/>
            </a:lvl8pPr>
            <a:lvl9pPr marL="1166495" indent="0">
              <a:buNone/>
              <a:defRPr sz="32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D257-E415-4050-A9F9-DDEB6D3FB72C}" type="datetimeFigureOut">
              <a:rPr lang="pt-BR" smtClean="0"/>
              <a:t>19/04/2023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19EDC-E129-4DBA-B5B9-17597BB2C1A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267792" y="460798"/>
            <a:ext cx="1253913" cy="1612794"/>
          </a:xfrm>
        </p:spPr>
        <p:txBody>
          <a:bodyPr anchor="b"/>
          <a:lstStyle>
            <a:lvl1pPr>
              <a:defRPr sz="102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652816" y="995197"/>
            <a:ext cx="1968193" cy="4911982"/>
          </a:xfrm>
        </p:spPr>
        <p:txBody>
          <a:bodyPr/>
          <a:lstStyle>
            <a:lvl1pPr marL="0" indent="0">
              <a:buNone/>
              <a:defRPr sz="1020"/>
            </a:lvl1pPr>
            <a:lvl2pPr marL="146050" indent="0">
              <a:buNone/>
              <a:defRPr sz="895"/>
            </a:lvl2pPr>
            <a:lvl3pPr marL="291465" indent="0">
              <a:buNone/>
              <a:defRPr sz="765"/>
            </a:lvl3pPr>
            <a:lvl4pPr marL="437515" indent="0">
              <a:buNone/>
              <a:defRPr sz="640"/>
            </a:lvl4pPr>
            <a:lvl5pPr marL="582930" indent="0">
              <a:buNone/>
              <a:defRPr sz="640"/>
            </a:lvl5pPr>
            <a:lvl6pPr marL="728980" indent="0">
              <a:buNone/>
              <a:defRPr sz="640"/>
            </a:lvl6pPr>
            <a:lvl7pPr marL="875030" indent="0">
              <a:buNone/>
              <a:defRPr sz="640"/>
            </a:lvl7pPr>
            <a:lvl8pPr marL="1020445" indent="0">
              <a:buNone/>
              <a:defRPr sz="640"/>
            </a:lvl8pPr>
            <a:lvl9pPr marL="1166495" indent="0">
              <a:buNone/>
              <a:defRPr sz="64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 hasCustomPrompt="1"/>
          </p:nvPr>
        </p:nvSpPr>
        <p:spPr>
          <a:xfrm>
            <a:off x="267792" y="2073592"/>
            <a:ext cx="1253913" cy="3841587"/>
          </a:xfrm>
        </p:spPr>
        <p:txBody>
          <a:bodyPr/>
          <a:lstStyle>
            <a:lvl1pPr marL="0" indent="0">
              <a:buNone/>
              <a:defRPr sz="510"/>
            </a:lvl1pPr>
            <a:lvl2pPr marL="146050" indent="0">
              <a:buNone/>
              <a:defRPr sz="445"/>
            </a:lvl2pPr>
            <a:lvl3pPr marL="291465" indent="0">
              <a:buNone/>
              <a:defRPr sz="385"/>
            </a:lvl3pPr>
            <a:lvl4pPr marL="437515" indent="0">
              <a:buNone/>
              <a:defRPr sz="320"/>
            </a:lvl4pPr>
            <a:lvl5pPr marL="582930" indent="0">
              <a:buNone/>
              <a:defRPr sz="320"/>
            </a:lvl5pPr>
            <a:lvl6pPr marL="728980" indent="0">
              <a:buNone/>
              <a:defRPr sz="320"/>
            </a:lvl6pPr>
            <a:lvl7pPr marL="875030" indent="0">
              <a:buNone/>
              <a:defRPr sz="320"/>
            </a:lvl7pPr>
            <a:lvl8pPr marL="1020445" indent="0">
              <a:buNone/>
              <a:defRPr sz="320"/>
            </a:lvl8pPr>
            <a:lvl9pPr marL="1166495" indent="0">
              <a:buNone/>
              <a:defRPr sz="32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D257-E415-4050-A9F9-DDEB6D3FB72C}" type="datetimeFigureOut">
              <a:rPr lang="pt-BR" smtClean="0"/>
              <a:t>19/04/2023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19EDC-E129-4DBA-B5B9-17597BB2C1A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267286" y="367999"/>
            <a:ext cx="3353217" cy="13359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67286" y="1839993"/>
            <a:ext cx="3353217" cy="4385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267286" y="6406377"/>
            <a:ext cx="874752" cy="367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1D257-E415-4050-A9F9-DDEB6D3FB72C}" type="datetimeFigureOut">
              <a:rPr lang="pt-BR" smtClean="0"/>
              <a:t>19/04/2023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1287830" y="6406377"/>
            <a:ext cx="1312128" cy="367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745750" y="6406377"/>
            <a:ext cx="874752" cy="367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8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C19EDC-E129-4DBA-B5B9-17597BB2C1AB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291465" rtl="0" eaLnBrk="1" latinLnBrk="0" hangingPunct="1">
        <a:lnSpc>
          <a:spcPct val="90000"/>
        </a:lnSpc>
        <a:spcBef>
          <a:spcPct val="0"/>
        </a:spcBef>
        <a:buNone/>
        <a:defRPr sz="14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3025" indent="-73025" algn="l" defTabSz="291465" rtl="0" eaLnBrk="1" latinLnBrk="0" hangingPunct="1">
        <a:lnSpc>
          <a:spcPct val="90000"/>
        </a:lnSpc>
        <a:spcBef>
          <a:spcPts val="320"/>
        </a:spcBef>
        <a:buFont typeface="Arial" panose="020B0604020202020204" pitchFamily="34" charset="0"/>
        <a:buChar char="•"/>
        <a:defRPr sz="895" kern="1200">
          <a:solidFill>
            <a:schemeClr val="tx1"/>
          </a:solidFill>
          <a:latin typeface="+mn-lt"/>
          <a:ea typeface="+mn-ea"/>
          <a:cs typeface="+mn-cs"/>
        </a:defRPr>
      </a:lvl1pPr>
      <a:lvl2pPr marL="218440" indent="-73025" algn="l" defTabSz="291465" rtl="0" eaLnBrk="1" latinLnBrk="0" hangingPunct="1">
        <a:lnSpc>
          <a:spcPct val="90000"/>
        </a:lnSpc>
        <a:spcBef>
          <a:spcPts val="160"/>
        </a:spcBef>
        <a:buFont typeface="Arial" panose="020B0604020202020204" pitchFamily="34" charset="0"/>
        <a:buChar char="•"/>
        <a:defRPr sz="765" kern="1200">
          <a:solidFill>
            <a:schemeClr val="tx1"/>
          </a:solidFill>
          <a:latin typeface="+mn-lt"/>
          <a:ea typeface="+mn-ea"/>
          <a:cs typeface="+mn-cs"/>
        </a:defRPr>
      </a:lvl2pPr>
      <a:lvl3pPr marL="364490" indent="-73025" algn="l" defTabSz="291465" rtl="0" eaLnBrk="1" latinLnBrk="0" hangingPunct="1">
        <a:lnSpc>
          <a:spcPct val="90000"/>
        </a:lnSpc>
        <a:spcBef>
          <a:spcPts val="160"/>
        </a:spcBef>
        <a:buFont typeface="Arial" panose="020B0604020202020204" pitchFamily="34" charset="0"/>
        <a:buChar char="•"/>
        <a:defRPr sz="640" kern="1200">
          <a:solidFill>
            <a:schemeClr val="tx1"/>
          </a:solidFill>
          <a:latin typeface="+mn-lt"/>
          <a:ea typeface="+mn-ea"/>
          <a:cs typeface="+mn-cs"/>
        </a:defRPr>
      </a:lvl3pPr>
      <a:lvl4pPr marL="510540" indent="-73025" algn="l" defTabSz="291465" rtl="0" eaLnBrk="1" latinLnBrk="0" hangingPunct="1">
        <a:lnSpc>
          <a:spcPct val="90000"/>
        </a:lnSpc>
        <a:spcBef>
          <a:spcPts val="160"/>
        </a:spcBef>
        <a:buFont typeface="Arial" panose="020B0604020202020204" pitchFamily="34" charset="0"/>
        <a:buChar char="•"/>
        <a:defRPr sz="575" kern="1200">
          <a:solidFill>
            <a:schemeClr val="tx1"/>
          </a:solidFill>
          <a:latin typeface="+mn-lt"/>
          <a:ea typeface="+mn-ea"/>
          <a:cs typeface="+mn-cs"/>
        </a:defRPr>
      </a:lvl4pPr>
      <a:lvl5pPr marL="655955" indent="-73025" algn="l" defTabSz="291465" rtl="0" eaLnBrk="1" latinLnBrk="0" hangingPunct="1">
        <a:lnSpc>
          <a:spcPct val="90000"/>
        </a:lnSpc>
        <a:spcBef>
          <a:spcPts val="160"/>
        </a:spcBef>
        <a:buFont typeface="Arial" panose="020B0604020202020204" pitchFamily="34" charset="0"/>
        <a:buChar char="•"/>
        <a:defRPr sz="575" kern="1200">
          <a:solidFill>
            <a:schemeClr val="tx1"/>
          </a:solidFill>
          <a:latin typeface="+mn-lt"/>
          <a:ea typeface="+mn-ea"/>
          <a:cs typeface="+mn-cs"/>
        </a:defRPr>
      </a:lvl5pPr>
      <a:lvl6pPr marL="802005" indent="-73025" algn="l" defTabSz="291465" rtl="0" eaLnBrk="1" latinLnBrk="0" hangingPunct="1">
        <a:lnSpc>
          <a:spcPct val="90000"/>
        </a:lnSpc>
        <a:spcBef>
          <a:spcPts val="160"/>
        </a:spcBef>
        <a:buFont typeface="Arial" panose="020B0604020202020204" pitchFamily="34" charset="0"/>
        <a:buChar char="•"/>
        <a:defRPr sz="575" kern="1200">
          <a:solidFill>
            <a:schemeClr val="tx1"/>
          </a:solidFill>
          <a:latin typeface="+mn-lt"/>
          <a:ea typeface="+mn-ea"/>
          <a:cs typeface="+mn-cs"/>
        </a:defRPr>
      </a:lvl6pPr>
      <a:lvl7pPr marL="947420" indent="-73025" algn="l" defTabSz="291465" rtl="0" eaLnBrk="1" latinLnBrk="0" hangingPunct="1">
        <a:lnSpc>
          <a:spcPct val="90000"/>
        </a:lnSpc>
        <a:spcBef>
          <a:spcPts val="160"/>
        </a:spcBef>
        <a:buFont typeface="Arial" panose="020B0604020202020204" pitchFamily="34" charset="0"/>
        <a:buChar char="•"/>
        <a:defRPr sz="575" kern="1200">
          <a:solidFill>
            <a:schemeClr val="tx1"/>
          </a:solidFill>
          <a:latin typeface="+mn-lt"/>
          <a:ea typeface="+mn-ea"/>
          <a:cs typeface="+mn-cs"/>
        </a:defRPr>
      </a:lvl7pPr>
      <a:lvl8pPr marL="1093470" indent="-73025" algn="l" defTabSz="291465" rtl="0" eaLnBrk="1" latinLnBrk="0" hangingPunct="1">
        <a:lnSpc>
          <a:spcPct val="90000"/>
        </a:lnSpc>
        <a:spcBef>
          <a:spcPts val="160"/>
        </a:spcBef>
        <a:buFont typeface="Arial" panose="020B0604020202020204" pitchFamily="34" charset="0"/>
        <a:buChar char="•"/>
        <a:defRPr sz="575" kern="1200">
          <a:solidFill>
            <a:schemeClr val="tx1"/>
          </a:solidFill>
          <a:latin typeface="+mn-lt"/>
          <a:ea typeface="+mn-ea"/>
          <a:cs typeface="+mn-cs"/>
        </a:defRPr>
      </a:lvl8pPr>
      <a:lvl9pPr marL="1239520" indent="-73025" algn="l" defTabSz="291465" rtl="0" eaLnBrk="1" latinLnBrk="0" hangingPunct="1">
        <a:lnSpc>
          <a:spcPct val="90000"/>
        </a:lnSpc>
        <a:spcBef>
          <a:spcPts val="160"/>
        </a:spcBef>
        <a:buFont typeface="Arial" panose="020B0604020202020204" pitchFamily="34" charset="0"/>
        <a:buChar char="•"/>
        <a:defRPr sz="5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291465" rtl="0" eaLnBrk="1" latinLnBrk="0" hangingPunct="1">
        <a:defRPr sz="575" kern="1200">
          <a:solidFill>
            <a:schemeClr val="tx1"/>
          </a:solidFill>
          <a:latin typeface="+mn-lt"/>
          <a:ea typeface="+mn-ea"/>
          <a:cs typeface="+mn-cs"/>
        </a:defRPr>
      </a:lvl1pPr>
      <a:lvl2pPr marL="146050" algn="l" defTabSz="291465" rtl="0" eaLnBrk="1" latinLnBrk="0" hangingPunct="1">
        <a:defRPr sz="575" kern="1200">
          <a:solidFill>
            <a:schemeClr val="tx1"/>
          </a:solidFill>
          <a:latin typeface="+mn-lt"/>
          <a:ea typeface="+mn-ea"/>
          <a:cs typeface="+mn-cs"/>
        </a:defRPr>
      </a:lvl2pPr>
      <a:lvl3pPr marL="291465" algn="l" defTabSz="291465" rtl="0" eaLnBrk="1" latinLnBrk="0" hangingPunct="1">
        <a:defRPr sz="575" kern="1200">
          <a:solidFill>
            <a:schemeClr val="tx1"/>
          </a:solidFill>
          <a:latin typeface="+mn-lt"/>
          <a:ea typeface="+mn-ea"/>
          <a:cs typeface="+mn-cs"/>
        </a:defRPr>
      </a:lvl3pPr>
      <a:lvl4pPr marL="437515" algn="l" defTabSz="291465" rtl="0" eaLnBrk="1" latinLnBrk="0" hangingPunct="1">
        <a:defRPr sz="575" kern="1200">
          <a:solidFill>
            <a:schemeClr val="tx1"/>
          </a:solidFill>
          <a:latin typeface="+mn-lt"/>
          <a:ea typeface="+mn-ea"/>
          <a:cs typeface="+mn-cs"/>
        </a:defRPr>
      </a:lvl4pPr>
      <a:lvl5pPr marL="582930" algn="l" defTabSz="291465" rtl="0" eaLnBrk="1" latinLnBrk="0" hangingPunct="1">
        <a:defRPr sz="575" kern="1200">
          <a:solidFill>
            <a:schemeClr val="tx1"/>
          </a:solidFill>
          <a:latin typeface="+mn-lt"/>
          <a:ea typeface="+mn-ea"/>
          <a:cs typeface="+mn-cs"/>
        </a:defRPr>
      </a:lvl5pPr>
      <a:lvl6pPr marL="728980" algn="l" defTabSz="291465" rtl="0" eaLnBrk="1" latinLnBrk="0" hangingPunct="1">
        <a:defRPr sz="575" kern="1200">
          <a:solidFill>
            <a:schemeClr val="tx1"/>
          </a:solidFill>
          <a:latin typeface="+mn-lt"/>
          <a:ea typeface="+mn-ea"/>
          <a:cs typeface="+mn-cs"/>
        </a:defRPr>
      </a:lvl6pPr>
      <a:lvl7pPr marL="875030" algn="l" defTabSz="291465" rtl="0" eaLnBrk="1" latinLnBrk="0" hangingPunct="1">
        <a:defRPr sz="575" kern="1200">
          <a:solidFill>
            <a:schemeClr val="tx1"/>
          </a:solidFill>
          <a:latin typeface="+mn-lt"/>
          <a:ea typeface="+mn-ea"/>
          <a:cs typeface="+mn-cs"/>
        </a:defRPr>
      </a:lvl7pPr>
      <a:lvl8pPr marL="1020445" algn="l" defTabSz="291465" rtl="0" eaLnBrk="1" latinLnBrk="0" hangingPunct="1">
        <a:defRPr sz="575" kern="1200">
          <a:solidFill>
            <a:schemeClr val="tx1"/>
          </a:solidFill>
          <a:latin typeface="+mn-lt"/>
          <a:ea typeface="+mn-ea"/>
          <a:cs typeface="+mn-cs"/>
        </a:defRPr>
      </a:lvl8pPr>
      <a:lvl9pPr marL="1166495" algn="l" defTabSz="291465" rtl="0" eaLnBrk="1" latinLnBrk="0" hangingPunct="1">
        <a:defRPr sz="5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B5130D38-3EC9-2306-CC3C-68DE3DAAA6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76"/>
            <a:ext cx="3887787" cy="691162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Personalizar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Danielle De Oliveira Rodrigues</dc:creator>
  <cp:lastModifiedBy>Danielle De Oliveira Rodrigues</cp:lastModifiedBy>
  <cp:revision>7</cp:revision>
  <dcterms:created xsi:type="dcterms:W3CDTF">2021-07-19T12:04:00Z</dcterms:created>
  <dcterms:modified xsi:type="dcterms:W3CDTF">2023-04-19T19:37:56Z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B3D922DEF7944413B6B1BCE256C92E92</vt:lpwstr>
  </property>
  <property fmtid="{D5CDD505-2E9C-101B-9397-08002B2CF9AE}" pid="3" name="KSOProductBuildVer">
    <vt:lpwstr>1033-11.2.0.11029</vt:lpwstr>
  </property>
</Properties>
</file>