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>
  <p:sldMasterIdLst>
    <p:sldMasterId id="2147483648" r:id="rId1"/>
  </p:sldMasterIdLst>
  <p:sldIdLst>
    <p:sldId id="257" r:id="rId2"/>
  </p:sldIdLst>
  <p:sldSz cx="5400675" cy="5400675"/>
  <p:notesSz cx="6858000" cy="9144000"/>
  <p:defaultTextStyle>
    <a:defPPr>
      <a:defRPr lang="pt-BR"/>
    </a:defPPr>
    <a:lvl1pPr marL="0" algn="l" defTabSz="51816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1pPr>
    <a:lvl2pPr marL="259080" algn="l" defTabSz="51816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2pPr>
    <a:lvl3pPr marL="518160" algn="l" defTabSz="51816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3pPr>
    <a:lvl4pPr marL="777875" algn="l" defTabSz="51816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4pPr>
    <a:lvl5pPr marL="1036955" algn="l" defTabSz="51816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5pPr>
    <a:lvl6pPr marL="1296035" algn="l" defTabSz="51816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6pPr>
    <a:lvl7pPr marL="1555115" algn="l" defTabSz="51816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7pPr>
    <a:lvl8pPr marL="1814830" algn="l" defTabSz="51816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8pPr>
    <a:lvl9pPr marL="2073910" algn="l" defTabSz="51816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92079" autoAdjust="0"/>
  </p:normalViewPr>
  <p:slideViewPr>
    <p:cSldViewPr snapToGrid="0">
      <p:cViewPr varScale="1">
        <p:scale>
          <a:sx n="101" d="100"/>
          <a:sy n="101" d="100"/>
        </p:scale>
        <p:origin x="18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675085" y="883861"/>
            <a:ext cx="4050506" cy="1880235"/>
          </a:xfrm>
        </p:spPr>
        <p:txBody>
          <a:bodyPr anchor="b"/>
          <a:lstStyle>
            <a:lvl1pPr algn="ctr">
              <a:defRPr sz="266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75085" y="2836605"/>
            <a:ext cx="4050506" cy="1303913"/>
          </a:xfrm>
        </p:spPr>
        <p:txBody>
          <a:bodyPr/>
          <a:lstStyle>
            <a:lvl1pPr marL="0" indent="0" algn="ctr">
              <a:buNone/>
              <a:defRPr sz="1065"/>
            </a:lvl1pPr>
            <a:lvl2pPr marL="202565" indent="0" algn="ctr">
              <a:buNone/>
              <a:defRPr sz="885"/>
            </a:lvl2pPr>
            <a:lvl3pPr marL="405130" indent="0" algn="ctr">
              <a:buNone/>
              <a:defRPr sz="795"/>
            </a:lvl3pPr>
            <a:lvl4pPr marL="607695" indent="0" algn="ctr">
              <a:buNone/>
              <a:defRPr sz="710"/>
            </a:lvl4pPr>
            <a:lvl5pPr marL="810260" indent="0" algn="ctr">
              <a:buNone/>
              <a:defRPr sz="710"/>
            </a:lvl5pPr>
            <a:lvl6pPr marL="1012825" indent="0" algn="ctr">
              <a:buNone/>
              <a:defRPr sz="710"/>
            </a:lvl6pPr>
            <a:lvl7pPr marL="1215390" indent="0" algn="ctr">
              <a:buNone/>
              <a:defRPr sz="710"/>
            </a:lvl7pPr>
            <a:lvl8pPr marL="1417955" indent="0" algn="ctr">
              <a:buNone/>
              <a:defRPr sz="710"/>
            </a:lvl8pPr>
            <a:lvl9pPr marL="1620520" indent="0" algn="ctr">
              <a:buNone/>
              <a:defRPr sz="71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A78DB-569B-449C-9F3B-038F33BF719A}" type="datetimeFigureOut">
              <a:rPr lang="pt-BR" smtClean="0"/>
              <a:t>19/04/2023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331F-61AF-4095-955C-5276FE7D562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A78DB-569B-449C-9F3B-038F33BF719A}" type="datetimeFigureOut">
              <a:rPr lang="pt-BR" smtClean="0"/>
              <a:t>19/04/2023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331F-61AF-4095-955C-5276FE7D562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3864858" y="287536"/>
            <a:ext cx="1164521" cy="4576822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371297" y="287536"/>
            <a:ext cx="3426053" cy="4576822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A78DB-569B-449C-9F3B-038F33BF719A}" type="datetimeFigureOut">
              <a:rPr lang="pt-BR" smtClean="0"/>
              <a:t>19/04/2023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331F-61AF-4095-955C-5276FE7D562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A78DB-569B-449C-9F3B-038F33BF719A}" type="datetimeFigureOut">
              <a:rPr lang="pt-BR" smtClean="0"/>
              <a:t>19/04/2023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331F-61AF-4095-955C-5276FE7D562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368484" y="1346419"/>
            <a:ext cx="4658082" cy="2246530"/>
          </a:xfrm>
        </p:spPr>
        <p:txBody>
          <a:bodyPr anchor="b"/>
          <a:lstStyle>
            <a:lvl1pPr>
              <a:defRPr sz="266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368484" y="3614203"/>
            <a:ext cx="4658082" cy="1181397"/>
          </a:xfrm>
        </p:spPr>
        <p:txBody>
          <a:bodyPr/>
          <a:lstStyle>
            <a:lvl1pPr marL="0" indent="0">
              <a:buNone/>
              <a:defRPr sz="1065">
                <a:solidFill>
                  <a:schemeClr val="tx1">
                    <a:tint val="75000"/>
                  </a:schemeClr>
                </a:solidFill>
              </a:defRPr>
            </a:lvl1pPr>
            <a:lvl2pPr marL="202565" indent="0">
              <a:buNone/>
              <a:defRPr sz="885">
                <a:solidFill>
                  <a:schemeClr val="tx1">
                    <a:tint val="75000"/>
                  </a:schemeClr>
                </a:solidFill>
              </a:defRPr>
            </a:lvl2pPr>
            <a:lvl3pPr marL="405130" indent="0">
              <a:buNone/>
              <a:defRPr sz="795">
                <a:solidFill>
                  <a:schemeClr val="tx1">
                    <a:tint val="75000"/>
                  </a:schemeClr>
                </a:solidFill>
              </a:defRPr>
            </a:lvl3pPr>
            <a:lvl4pPr marL="607695" indent="0">
              <a:buNone/>
              <a:defRPr sz="710">
                <a:solidFill>
                  <a:schemeClr val="tx1">
                    <a:tint val="75000"/>
                  </a:schemeClr>
                </a:solidFill>
              </a:defRPr>
            </a:lvl4pPr>
            <a:lvl5pPr marL="810260" indent="0">
              <a:buNone/>
              <a:defRPr sz="710">
                <a:solidFill>
                  <a:schemeClr val="tx1">
                    <a:tint val="75000"/>
                  </a:schemeClr>
                </a:solidFill>
              </a:defRPr>
            </a:lvl5pPr>
            <a:lvl6pPr marL="1012825" indent="0">
              <a:buNone/>
              <a:defRPr sz="710">
                <a:solidFill>
                  <a:schemeClr val="tx1">
                    <a:tint val="75000"/>
                  </a:schemeClr>
                </a:solidFill>
              </a:defRPr>
            </a:lvl6pPr>
            <a:lvl7pPr marL="1215390" indent="0">
              <a:buNone/>
              <a:defRPr sz="710">
                <a:solidFill>
                  <a:schemeClr val="tx1">
                    <a:tint val="75000"/>
                  </a:schemeClr>
                </a:solidFill>
              </a:defRPr>
            </a:lvl7pPr>
            <a:lvl8pPr marL="1417955" indent="0">
              <a:buNone/>
              <a:defRPr sz="710">
                <a:solidFill>
                  <a:schemeClr val="tx1">
                    <a:tint val="75000"/>
                  </a:schemeClr>
                </a:solidFill>
              </a:defRPr>
            </a:lvl8pPr>
            <a:lvl9pPr marL="1620520" indent="0">
              <a:buNone/>
              <a:defRPr sz="71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A78DB-569B-449C-9F3B-038F33BF719A}" type="datetimeFigureOut">
              <a:rPr lang="pt-BR" smtClean="0"/>
              <a:t>19/04/2023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331F-61AF-4095-955C-5276FE7D562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 hasCustomPrompt="1"/>
          </p:nvPr>
        </p:nvSpPr>
        <p:spPr>
          <a:xfrm>
            <a:off x="371296" y="1437680"/>
            <a:ext cx="2295287" cy="3426679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 hasCustomPrompt="1"/>
          </p:nvPr>
        </p:nvSpPr>
        <p:spPr>
          <a:xfrm>
            <a:off x="2734092" y="1437680"/>
            <a:ext cx="2295287" cy="3426679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A78DB-569B-449C-9F3B-038F33BF719A}" type="datetimeFigureOut">
              <a:rPr lang="pt-BR" smtClean="0"/>
              <a:t>19/04/2023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331F-61AF-4095-955C-5276FE7D562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372000" y="287536"/>
            <a:ext cx="4658082" cy="1043881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372000" y="1323916"/>
            <a:ext cx="2284738" cy="648831"/>
          </a:xfrm>
        </p:spPr>
        <p:txBody>
          <a:bodyPr anchor="b"/>
          <a:lstStyle>
            <a:lvl1pPr marL="0" indent="0">
              <a:buNone/>
              <a:defRPr sz="1065" b="1"/>
            </a:lvl1pPr>
            <a:lvl2pPr marL="202565" indent="0">
              <a:buNone/>
              <a:defRPr sz="885" b="1"/>
            </a:lvl2pPr>
            <a:lvl3pPr marL="405130" indent="0">
              <a:buNone/>
              <a:defRPr sz="795" b="1"/>
            </a:lvl3pPr>
            <a:lvl4pPr marL="607695" indent="0">
              <a:buNone/>
              <a:defRPr sz="710" b="1"/>
            </a:lvl4pPr>
            <a:lvl5pPr marL="810260" indent="0">
              <a:buNone/>
              <a:defRPr sz="710" b="1"/>
            </a:lvl5pPr>
            <a:lvl6pPr marL="1012825" indent="0">
              <a:buNone/>
              <a:defRPr sz="710" b="1"/>
            </a:lvl6pPr>
            <a:lvl7pPr marL="1215390" indent="0">
              <a:buNone/>
              <a:defRPr sz="710" b="1"/>
            </a:lvl7pPr>
            <a:lvl8pPr marL="1417955" indent="0">
              <a:buNone/>
              <a:defRPr sz="710" b="1"/>
            </a:lvl8pPr>
            <a:lvl9pPr marL="1620520" indent="0">
              <a:buNone/>
              <a:defRPr sz="71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 hasCustomPrompt="1"/>
          </p:nvPr>
        </p:nvSpPr>
        <p:spPr>
          <a:xfrm>
            <a:off x="372000" y="1972747"/>
            <a:ext cx="2284738" cy="290161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2734092" y="1323916"/>
            <a:ext cx="2295990" cy="648831"/>
          </a:xfrm>
        </p:spPr>
        <p:txBody>
          <a:bodyPr anchor="b"/>
          <a:lstStyle>
            <a:lvl1pPr marL="0" indent="0">
              <a:buNone/>
              <a:defRPr sz="1065" b="1"/>
            </a:lvl1pPr>
            <a:lvl2pPr marL="202565" indent="0">
              <a:buNone/>
              <a:defRPr sz="885" b="1"/>
            </a:lvl2pPr>
            <a:lvl3pPr marL="405130" indent="0">
              <a:buNone/>
              <a:defRPr sz="795" b="1"/>
            </a:lvl3pPr>
            <a:lvl4pPr marL="607695" indent="0">
              <a:buNone/>
              <a:defRPr sz="710" b="1"/>
            </a:lvl4pPr>
            <a:lvl5pPr marL="810260" indent="0">
              <a:buNone/>
              <a:defRPr sz="710" b="1"/>
            </a:lvl5pPr>
            <a:lvl6pPr marL="1012825" indent="0">
              <a:buNone/>
              <a:defRPr sz="710" b="1"/>
            </a:lvl6pPr>
            <a:lvl7pPr marL="1215390" indent="0">
              <a:buNone/>
              <a:defRPr sz="710" b="1"/>
            </a:lvl7pPr>
            <a:lvl8pPr marL="1417955" indent="0">
              <a:buNone/>
              <a:defRPr sz="710" b="1"/>
            </a:lvl8pPr>
            <a:lvl9pPr marL="1620520" indent="0">
              <a:buNone/>
              <a:defRPr sz="71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 hasCustomPrompt="1"/>
          </p:nvPr>
        </p:nvSpPr>
        <p:spPr>
          <a:xfrm>
            <a:off x="2734092" y="1972747"/>
            <a:ext cx="2295990" cy="290161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A78DB-569B-449C-9F3B-038F33BF719A}" type="datetimeFigureOut">
              <a:rPr lang="pt-BR" smtClean="0"/>
              <a:t>19/04/2023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331F-61AF-4095-955C-5276FE7D562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A78DB-569B-449C-9F3B-038F33BF719A}" type="datetimeFigureOut">
              <a:rPr lang="pt-BR" smtClean="0"/>
              <a:t>19/04/2023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331F-61AF-4095-955C-5276FE7D562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A78DB-569B-449C-9F3B-038F33BF719A}" type="datetimeFigureOut">
              <a:rPr lang="pt-BR" smtClean="0"/>
              <a:t>19/04/2023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331F-61AF-4095-955C-5276FE7D562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372000" y="360045"/>
            <a:ext cx="1741858" cy="1260158"/>
          </a:xfrm>
        </p:spPr>
        <p:txBody>
          <a:bodyPr anchor="b"/>
          <a:lstStyle>
            <a:lvl1pPr>
              <a:defRPr sz="142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 hasCustomPrompt="1"/>
          </p:nvPr>
        </p:nvSpPr>
        <p:spPr>
          <a:xfrm>
            <a:off x="2295990" y="777597"/>
            <a:ext cx="2734092" cy="3837980"/>
          </a:xfrm>
        </p:spPr>
        <p:txBody>
          <a:bodyPr/>
          <a:lstStyle>
            <a:lvl1pPr>
              <a:defRPr sz="1420"/>
            </a:lvl1pPr>
            <a:lvl2pPr>
              <a:defRPr sz="1240"/>
            </a:lvl2pPr>
            <a:lvl3pPr>
              <a:defRPr sz="1065"/>
            </a:lvl3pPr>
            <a:lvl4pPr>
              <a:defRPr sz="885"/>
            </a:lvl4pPr>
            <a:lvl5pPr>
              <a:defRPr sz="885"/>
            </a:lvl5pPr>
            <a:lvl6pPr>
              <a:defRPr sz="885"/>
            </a:lvl6pPr>
            <a:lvl7pPr>
              <a:defRPr sz="885"/>
            </a:lvl7pPr>
            <a:lvl8pPr>
              <a:defRPr sz="885"/>
            </a:lvl8pPr>
            <a:lvl9pPr>
              <a:defRPr sz="885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 hasCustomPrompt="1"/>
          </p:nvPr>
        </p:nvSpPr>
        <p:spPr>
          <a:xfrm>
            <a:off x="372000" y="1620202"/>
            <a:ext cx="1741858" cy="3001626"/>
          </a:xfrm>
        </p:spPr>
        <p:txBody>
          <a:bodyPr/>
          <a:lstStyle>
            <a:lvl1pPr marL="0" indent="0">
              <a:buNone/>
              <a:defRPr sz="710"/>
            </a:lvl1pPr>
            <a:lvl2pPr marL="202565" indent="0">
              <a:buNone/>
              <a:defRPr sz="620"/>
            </a:lvl2pPr>
            <a:lvl3pPr marL="405130" indent="0">
              <a:buNone/>
              <a:defRPr sz="530"/>
            </a:lvl3pPr>
            <a:lvl4pPr marL="607695" indent="0">
              <a:buNone/>
              <a:defRPr sz="445"/>
            </a:lvl4pPr>
            <a:lvl5pPr marL="810260" indent="0">
              <a:buNone/>
              <a:defRPr sz="445"/>
            </a:lvl5pPr>
            <a:lvl6pPr marL="1012825" indent="0">
              <a:buNone/>
              <a:defRPr sz="445"/>
            </a:lvl6pPr>
            <a:lvl7pPr marL="1215390" indent="0">
              <a:buNone/>
              <a:defRPr sz="445"/>
            </a:lvl7pPr>
            <a:lvl8pPr marL="1417955" indent="0">
              <a:buNone/>
              <a:defRPr sz="445"/>
            </a:lvl8pPr>
            <a:lvl9pPr marL="1620520" indent="0">
              <a:buNone/>
              <a:defRPr sz="445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A78DB-569B-449C-9F3B-038F33BF719A}" type="datetimeFigureOut">
              <a:rPr lang="pt-BR" smtClean="0"/>
              <a:t>19/04/2023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331F-61AF-4095-955C-5276FE7D562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372000" y="360045"/>
            <a:ext cx="1741858" cy="1260158"/>
          </a:xfrm>
        </p:spPr>
        <p:txBody>
          <a:bodyPr anchor="b"/>
          <a:lstStyle>
            <a:lvl1pPr>
              <a:defRPr sz="142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95990" y="777597"/>
            <a:ext cx="2734092" cy="3837980"/>
          </a:xfrm>
        </p:spPr>
        <p:txBody>
          <a:bodyPr/>
          <a:lstStyle>
            <a:lvl1pPr marL="0" indent="0">
              <a:buNone/>
              <a:defRPr sz="1420"/>
            </a:lvl1pPr>
            <a:lvl2pPr marL="202565" indent="0">
              <a:buNone/>
              <a:defRPr sz="1240"/>
            </a:lvl2pPr>
            <a:lvl3pPr marL="405130" indent="0">
              <a:buNone/>
              <a:defRPr sz="1065"/>
            </a:lvl3pPr>
            <a:lvl4pPr marL="607695" indent="0">
              <a:buNone/>
              <a:defRPr sz="885"/>
            </a:lvl4pPr>
            <a:lvl5pPr marL="810260" indent="0">
              <a:buNone/>
              <a:defRPr sz="885"/>
            </a:lvl5pPr>
            <a:lvl6pPr marL="1012825" indent="0">
              <a:buNone/>
              <a:defRPr sz="885"/>
            </a:lvl6pPr>
            <a:lvl7pPr marL="1215390" indent="0">
              <a:buNone/>
              <a:defRPr sz="885"/>
            </a:lvl7pPr>
            <a:lvl8pPr marL="1417955" indent="0">
              <a:buNone/>
              <a:defRPr sz="885"/>
            </a:lvl8pPr>
            <a:lvl9pPr marL="1620520" indent="0">
              <a:buNone/>
              <a:defRPr sz="885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 hasCustomPrompt="1"/>
          </p:nvPr>
        </p:nvSpPr>
        <p:spPr>
          <a:xfrm>
            <a:off x="372000" y="1620202"/>
            <a:ext cx="1741858" cy="3001626"/>
          </a:xfrm>
        </p:spPr>
        <p:txBody>
          <a:bodyPr/>
          <a:lstStyle>
            <a:lvl1pPr marL="0" indent="0">
              <a:buNone/>
              <a:defRPr sz="710"/>
            </a:lvl1pPr>
            <a:lvl2pPr marL="202565" indent="0">
              <a:buNone/>
              <a:defRPr sz="620"/>
            </a:lvl2pPr>
            <a:lvl3pPr marL="405130" indent="0">
              <a:buNone/>
              <a:defRPr sz="530"/>
            </a:lvl3pPr>
            <a:lvl4pPr marL="607695" indent="0">
              <a:buNone/>
              <a:defRPr sz="445"/>
            </a:lvl4pPr>
            <a:lvl5pPr marL="810260" indent="0">
              <a:buNone/>
              <a:defRPr sz="445"/>
            </a:lvl5pPr>
            <a:lvl6pPr marL="1012825" indent="0">
              <a:buNone/>
              <a:defRPr sz="445"/>
            </a:lvl6pPr>
            <a:lvl7pPr marL="1215390" indent="0">
              <a:buNone/>
              <a:defRPr sz="445"/>
            </a:lvl7pPr>
            <a:lvl8pPr marL="1417955" indent="0">
              <a:buNone/>
              <a:defRPr sz="445"/>
            </a:lvl8pPr>
            <a:lvl9pPr marL="1620520" indent="0">
              <a:buNone/>
              <a:defRPr sz="445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A78DB-569B-449C-9F3B-038F33BF719A}" type="datetimeFigureOut">
              <a:rPr lang="pt-BR" smtClean="0"/>
              <a:t>19/04/2023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A331F-61AF-4095-955C-5276FE7D5627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371297" y="287536"/>
            <a:ext cx="4658082" cy="1043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71297" y="1437680"/>
            <a:ext cx="4658082" cy="3426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371296" y="5005626"/>
            <a:ext cx="1215152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A78DB-569B-449C-9F3B-038F33BF719A}" type="datetimeFigureOut">
              <a:rPr lang="pt-BR" smtClean="0"/>
              <a:t>19/04/2023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1788974" y="5005626"/>
            <a:ext cx="1822728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3814227" y="5005626"/>
            <a:ext cx="1215152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A331F-61AF-4095-955C-5276FE7D5627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05130" rtl="0" eaLnBrk="1" latinLnBrk="0" hangingPunct="1">
        <a:lnSpc>
          <a:spcPct val="90000"/>
        </a:lnSpc>
        <a:spcBef>
          <a:spcPct val="0"/>
        </a:spcBef>
        <a:buNone/>
        <a:defRPr sz="1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0965" indent="-100965" algn="l" defTabSz="405130" rtl="0" eaLnBrk="1" latinLnBrk="0" hangingPunct="1">
        <a:lnSpc>
          <a:spcPct val="90000"/>
        </a:lnSpc>
        <a:spcBef>
          <a:spcPts val="445"/>
        </a:spcBef>
        <a:buFont typeface="Arial" panose="020B0604020202020204" pitchFamily="34" charset="0"/>
        <a:buChar char="•"/>
        <a:defRPr sz="1240" kern="1200">
          <a:solidFill>
            <a:schemeClr val="tx1"/>
          </a:solidFill>
          <a:latin typeface="+mn-lt"/>
          <a:ea typeface="+mn-ea"/>
          <a:cs typeface="+mn-cs"/>
        </a:defRPr>
      </a:lvl1pPr>
      <a:lvl2pPr marL="303530" indent="-100965" algn="l" defTabSz="405130" rtl="0" eaLnBrk="1" latinLnBrk="0" hangingPunct="1">
        <a:lnSpc>
          <a:spcPct val="90000"/>
        </a:lnSpc>
        <a:spcBef>
          <a:spcPts val="220"/>
        </a:spcBef>
        <a:buFont typeface="Arial" panose="020B0604020202020204" pitchFamily="34" charset="0"/>
        <a:buChar char="•"/>
        <a:defRPr sz="1065" kern="1200">
          <a:solidFill>
            <a:schemeClr val="tx1"/>
          </a:solidFill>
          <a:latin typeface="+mn-lt"/>
          <a:ea typeface="+mn-ea"/>
          <a:cs typeface="+mn-cs"/>
        </a:defRPr>
      </a:lvl2pPr>
      <a:lvl3pPr marL="506095" indent="-100965" algn="l" defTabSz="405130" rtl="0" eaLnBrk="1" latinLnBrk="0" hangingPunct="1">
        <a:lnSpc>
          <a:spcPct val="90000"/>
        </a:lnSpc>
        <a:spcBef>
          <a:spcPts val="220"/>
        </a:spcBef>
        <a:buFont typeface="Arial" panose="020B0604020202020204" pitchFamily="34" charset="0"/>
        <a:buChar char="•"/>
        <a:defRPr sz="885" kern="1200">
          <a:solidFill>
            <a:schemeClr val="tx1"/>
          </a:solidFill>
          <a:latin typeface="+mn-lt"/>
          <a:ea typeface="+mn-ea"/>
          <a:cs typeface="+mn-cs"/>
        </a:defRPr>
      </a:lvl3pPr>
      <a:lvl4pPr marL="708660" indent="-100965" algn="l" defTabSz="405130" rtl="0" eaLnBrk="1" latinLnBrk="0" hangingPunct="1">
        <a:lnSpc>
          <a:spcPct val="90000"/>
        </a:lnSpc>
        <a:spcBef>
          <a:spcPts val="220"/>
        </a:spcBef>
        <a:buFont typeface="Arial" panose="020B0604020202020204" pitchFamily="34" charset="0"/>
        <a:buChar char="•"/>
        <a:defRPr sz="795" kern="1200">
          <a:solidFill>
            <a:schemeClr val="tx1"/>
          </a:solidFill>
          <a:latin typeface="+mn-lt"/>
          <a:ea typeface="+mn-ea"/>
          <a:cs typeface="+mn-cs"/>
        </a:defRPr>
      </a:lvl4pPr>
      <a:lvl5pPr marL="911225" indent="-100965" algn="l" defTabSz="405130" rtl="0" eaLnBrk="1" latinLnBrk="0" hangingPunct="1">
        <a:lnSpc>
          <a:spcPct val="90000"/>
        </a:lnSpc>
        <a:spcBef>
          <a:spcPts val="220"/>
        </a:spcBef>
        <a:buFont typeface="Arial" panose="020B0604020202020204" pitchFamily="34" charset="0"/>
        <a:buChar char="•"/>
        <a:defRPr sz="795" kern="1200">
          <a:solidFill>
            <a:schemeClr val="tx1"/>
          </a:solidFill>
          <a:latin typeface="+mn-lt"/>
          <a:ea typeface="+mn-ea"/>
          <a:cs typeface="+mn-cs"/>
        </a:defRPr>
      </a:lvl5pPr>
      <a:lvl6pPr marL="1113790" indent="-100965" algn="l" defTabSz="405130" rtl="0" eaLnBrk="1" latinLnBrk="0" hangingPunct="1">
        <a:lnSpc>
          <a:spcPct val="90000"/>
        </a:lnSpc>
        <a:spcBef>
          <a:spcPts val="220"/>
        </a:spcBef>
        <a:buFont typeface="Arial" panose="020B0604020202020204" pitchFamily="34" charset="0"/>
        <a:buChar char="•"/>
        <a:defRPr sz="795" kern="1200">
          <a:solidFill>
            <a:schemeClr val="tx1"/>
          </a:solidFill>
          <a:latin typeface="+mn-lt"/>
          <a:ea typeface="+mn-ea"/>
          <a:cs typeface="+mn-cs"/>
        </a:defRPr>
      </a:lvl6pPr>
      <a:lvl7pPr marL="1316355" indent="-100965" algn="l" defTabSz="405130" rtl="0" eaLnBrk="1" latinLnBrk="0" hangingPunct="1">
        <a:lnSpc>
          <a:spcPct val="90000"/>
        </a:lnSpc>
        <a:spcBef>
          <a:spcPts val="220"/>
        </a:spcBef>
        <a:buFont typeface="Arial" panose="020B0604020202020204" pitchFamily="34" charset="0"/>
        <a:buChar char="•"/>
        <a:defRPr sz="795" kern="1200">
          <a:solidFill>
            <a:schemeClr val="tx1"/>
          </a:solidFill>
          <a:latin typeface="+mn-lt"/>
          <a:ea typeface="+mn-ea"/>
          <a:cs typeface="+mn-cs"/>
        </a:defRPr>
      </a:lvl7pPr>
      <a:lvl8pPr marL="1518920" indent="-100965" algn="l" defTabSz="405130" rtl="0" eaLnBrk="1" latinLnBrk="0" hangingPunct="1">
        <a:lnSpc>
          <a:spcPct val="90000"/>
        </a:lnSpc>
        <a:spcBef>
          <a:spcPts val="220"/>
        </a:spcBef>
        <a:buFont typeface="Arial" panose="020B0604020202020204" pitchFamily="34" charset="0"/>
        <a:buChar char="•"/>
        <a:defRPr sz="795" kern="1200">
          <a:solidFill>
            <a:schemeClr val="tx1"/>
          </a:solidFill>
          <a:latin typeface="+mn-lt"/>
          <a:ea typeface="+mn-ea"/>
          <a:cs typeface="+mn-cs"/>
        </a:defRPr>
      </a:lvl8pPr>
      <a:lvl9pPr marL="1721485" indent="-100965" algn="l" defTabSz="405130" rtl="0" eaLnBrk="1" latinLnBrk="0" hangingPunct="1">
        <a:lnSpc>
          <a:spcPct val="90000"/>
        </a:lnSpc>
        <a:spcBef>
          <a:spcPts val="220"/>
        </a:spcBef>
        <a:buFont typeface="Arial" panose="020B0604020202020204" pitchFamily="34" charset="0"/>
        <a:buChar char="•"/>
        <a:defRPr sz="79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405130" rtl="0" eaLnBrk="1" latinLnBrk="0" hangingPunct="1">
        <a:defRPr sz="795" kern="1200">
          <a:solidFill>
            <a:schemeClr val="tx1"/>
          </a:solidFill>
          <a:latin typeface="+mn-lt"/>
          <a:ea typeface="+mn-ea"/>
          <a:cs typeface="+mn-cs"/>
        </a:defRPr>
      </a:lvl1pPr>
      <a:lvl2pPr marL="202565" algn="l" defTabSz="405130" rtl="0" eaLnBrk="1" latinLnBrk="0" hangingPunct="1">
        <a:defRPr sz="795" kern="1200">
          <a:solidFill>
            <a:schemeClr val="tx1"/>
          </a:solidFill>
          <a:latin typeface="+mn-lt"/>
          <a:ea typeface="+mn-ea"/>
          <a:cs typeface="+mn-cs"/>
        </a:defRPr>
      </a:lvl2pPr>
      <a:lvl3pPr marL="405130" algn="l" defTabSz="405130" rtl="0" eaLnBrk="1" latinLnBrk="0" hangingPunct="1">
        <a:defRPr sz="795" kern="1200">
          <a:solidFill>
            <a:schemeClr val="tx1"/>
          </a:solidFill>
          <a:latin typeface="+mn-lt"/>
          <a:ea typeface="+mn-ea"/>
          <a:cs typeface="+mn-cs"/>
        </a:defRPr>
      </a:lvl3pPr>
      <a:lvl4pPr marL="607695" algn="l" defTabSz="405130" rtl="0" eaLnBrk="1" latinLnBrk="0" hangingPunct="1">
        <a:defRPr sz="795" kern="1200">
          <a:solidFill>
            <a:schemeClr val="tx1"/>
          </a:solidFill>
          <a:latin typeface="+mn-lt"/>
          <a:ea typeface="+mn-ea"/>
          <a:cs typeface="+mn-cs"/>
        </a:defRPr>
      </a:lvl4pPr>
      <a:lvl5pPr marL="810260" algn="l" defTabSz="405130" rtl="0" eaLnBrk="1" latinLnBrk="0" hangingPunct="1">
        <a:defRPr sz="795" kern="1200">
          <a:solidFill>
            <a:schemeClr val="tx1"/>
          </a:solidFill>
          <a:latin typeface="+mn-lt"/>
          <a:ea typeface="+mn-ea"/>
          <a:cs typeface="+mn-cs"/>
        </a:defRPr>
      </a:lvl5pPr>
      <a:lvl6pPr marL="1012825" algn="l" defTabSz="405130" rtl="0" eaLnBrk="1" latinLnBrk="0" hangingPunct="1">
        <a:defRPr sz="795" kern="1200">
          <a:solidFill>
            <a:schemeClr val="tx1"/>
          </a:solidFill>
          <a:latin typeface="+mn-lt"/>
          <a:ea typeface="+mn-ea"/>
          <a:cs typeface="+mn-cs"/>
        </a:defRPr>
      </a:lvl6pPr>
      <a:lvl7pPr marL="1215390" algn="l" defTabSz="405130" rtl="0" eaLnBrk="1" latinLnBrk="0" hangingPunct="1">
        <a:defRPr sz="795" kern="1200">
          <a:solidFill>
            <a:schemeClr val="tx1"/>
          </a:solidFill>
          <a:latin typeface="+mn-lt"/>
          <a:ea typeface="+mn-ea"/>
          <a:cs typeface="+mn-cs"/>
        </a:defRPr>
      </a:lvl7pPr>
      <a:lvl8pPr marL="1417955" algn="l" defTabSz="405130" rtl="0" eaLnBrk="1" latinLnBrk="0" hangingPunct="1">
        <a:defRPr sz="795" kern="1200">
          <a:solidFill>
            <a:schemeClr val="tx1"/>
          </a:solidFill>
          <a:latin typeface="+mn-lt"/>
          <a:ea typeface="+mn-ea"/>
          <a:cs typeface="+mn-cs"/>
        </a:defRPr>
      </a:lvl8pPr>
      <a:lvl9pPr marL="1620520" algn="l" defTabSz="405130" rtl="0" eaLnBrk="1" latinLnBrk="0" hangingPunct="1">
        <a:defRPr sz="79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6988BAFA-F2F5-2F05-8C4B-58DB88C1F9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5400675" cy="540067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Personalizar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Danielle De Oliveira Rodrigues</dc:creator>
  <cp:lastModifiedBy>Danielle De Oliveira Rodrigues</cp:lastModifiedBy>
  <cp:revision>8</cp:revision>
  <dcterms:created xsi:type="dcterms:W3CDTF">2021-07-19T11:54:00Z</dcterms:created>
  <dcterms:modified xsi:type="dcterms:W3CDTF">2023-04-19T19:37:32Z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6475D20D63274FFD9337978256041BCE</vt:lpwstr>
  </property>
  <property fmtid="{D5CDD505-2E9C-101B-9397-08002B2CF9AE}" pid="3" name="KSOProductBuildVer">
    <vt:lpwstr>1033-11.2.0.11029</vt:lpwstr>
  </property>
</Properties>
</file>